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handoutMasterIdLst>
    <p:handoutMasterId r:id="rId42"/>
  </p:handoutMasterIdLst>
  <p:sldIdLst>
    <p:sldId id="336" r:id="rId2"/>
    <p:sldId id="316" r:id="rId3"/>
    <p:sldId id="337" r:id="rId4"/>
    <p:sldId id="338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28" r:id="rId15"/>
    <p:sldId id="309" r:id="rId16"/>
    <p:sldId id="310" r:id="rId17"/>
    <p:sldId id="324" r:id="rId18"/>
    <p:sldId id="311" r:id="rId19"/>
    <p:sldId id="312" r:id="rId20"/>
    <p:sldId id="313" r:id="rId21"/>
    <p:sldId id="326" r:id="rId22"/>
    <p:sldId id="315" r:id="rId23"/>
    <p:sldId id="320" r:id="rId24"/>
    <p:sldId id="321" r:id="rId25"/>
    <p:sldId id="325" r:id="rId26"/>
    <p:sldId id="339" r:id="rId27"/>
    <p:sldId id="263" r:id="rId28"/>
    <p:sldId id="340" r:id="rId29"/>
    <p:sldId id="329" r:id="rId30"/>
    <p:sldId id="341" r:id="rId31"/>
    <p:sldId id="342" r:id="rId32"/>
    <p:sldId id="343" r:id="rId33"/>
    <p:sldId id="289" r:id="rId34"/>
    <p:sldId id="317" r:id="rId35"/>
    <p:sldId id="327" r:id="rId36"/>
    <p:sldId id="283" r:id="rId37"/>
    <p:sldId id="282" r:id="rId38"/>
    <p:sldId id="334" r:id="rId39"/>
    <p:sldId id="330" r:id="rId40"/>
    <p:sldId id="27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2E"/>
    <a:srgbClr val="DF6636"/>
    <a:srgbClr val="D3BBA8"/>
    <a:srgbClr val="D0043C"/>
    <a:srgbClr val="A4D65E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2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/>
              <a:t>09/02/18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Times New Roman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rgbClr val="F68D2E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1.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2.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tähtis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3.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6" name="Picture 5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1374605" y="1401004"/>
            <a:ext cx="612000" cy="313200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6" name="Picture 5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F68D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HTI-est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9" y="5962841"/>
            <a:ext cx="1624907" cy="5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Esitluse pealkiri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720" y="1961816"/>
            <a:ext cx="5724679" cy="25593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 </a:t>
            </a:r>
            <a:r>
              <a:rPr lang="en-US" dirty="0" err="1"/>
              <a:t>Audant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ditatisci</a:t>
            </a:r>
            <a:r>
              <a:rPr lang="en-US" dirty="0"/>
              <a:t> </a:t>
            </a:r>
            <a:r>
              <a:rPr lang="en-US" dirty="0" err="1"/>
              <a:t>officil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t-EE" dirty="0"/>
              <a:t> </a:t>
            </a:r>
            <a:r>
              <a:rPr lang="en-US" dirty="0" err="1"/>
              <a:t>sequi</a:t>
            </a:r>
            <a:r>
              <a:rPr lang="en-US" dirty="0"/>
              <a:t> repro </a:t>
            </a:r>
            <a:r>
              <a:rPr lang="en-US" dirty="0" err="1" smtClean="0"/>
              <a:t>dolorep</a:t>
            </a:r>
            <a:r>
              <a:rPr lang="en-US" dirty="0" smtClean="0"/>
              <a:t> </a:t>
            </a:r>
            <a:r>
              <a:rPr lang="en-US" dirty="0" err="1"/>
              <a:t>tatamet</a:t>
            </a:r>
            <a:r>
              <a:rPr lang="en-US" dirty="0"/>
              <a:t> des </a:t>
            </a:r>
            <a:r>
              <a:rPr lang="en-US" dirty="0" smtClean="0"/>
              <a:t>exe.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7232"/>
            <a:ext cx="8470900" cy="1325563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820" y="-10229"/>
            <a:ext cx="9243640" cy="6878456"/>
          </a:xfrm>
        </p:spPr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nostrud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nonummy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veniam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ipsum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autem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Vahe</a:t>
            </a:r>
            <a:r>
              <a:rPr lang="en-US" dirty="0" smtClean="0">
                <a:solidFill>
                  <a:srgbClr val="FFFFFF"/>
                </a:solidFill>
              </a:rPr>
              <a:t>-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err="1" smtClean="0">
                <a:solidFill>
                  <a:srgbClr val="FFFFFF"/>
                </a:solidFill>
              </a:rPr>
              <a:t>pealkiri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10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droonivaade-Tallinna-Ülikoo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pikk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  <p:pic>
        <p:nvPicPr>
          <p:cNvPr id="7" name="Picture 6" descr="HTI-est-val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904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Lauri Veerde-virtuaaltuur-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477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876" y="679623"/>
            <a:ext cx="2340001" cy="2366148"/>
          </a:xfr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pic>
        <p:nvPicPr>
          <p:cNvPr id="3" name="Picture Placeholder 2" descr="29279232221_c5c913f8d5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8" name="Picture Placeholder 2" descr="28736845233_29c47ee692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4"/>
          <a:stretch/>
        </p:blipFill>
        <p:spPr>
          <a:xfrm>
            <a:off x="758676" y="692696"/>
            <a:ext cx="2340000" cy="2340000"/>
          </a:xfrm>
        </p:spPr>
      </p:pic>
      <p:pic>
        <p:nvPicPr>
          <p:cNvPr id="9" name="Picture Placeholder 2" descr="29279232221_c5c913f8d5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876" y="679623"/>
            <a:ext cx="2340001" cy="2366148"/>
          </a:xfrm>
        </p:spPr>
      </p:pic>
      <p:pic>
        <p:nvPicPr>
          <p:cNvPr id="3" name="Picture Placeholder 2" descr="28736845233_29c47ee692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4"/>
          <a:stretch/>
        </p:blipFill>
        <p:spPr/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Placeholder 4" descr="28071877466_4512dd47d9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55" y="1036284"/>
            <a:ext cx="4212000" cy="4212000"/>
          </a:xfrm>
        </p:spPr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Placeholder 1" descr="arh-detail-IMG_872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Kuni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realine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9279310211_c945ffd577_k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69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 xmlns:p14="http://schemas.microsoft.com/office/powerpoint/2010/main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rh-antropoloogide konverent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19856"/>
            <a:ext cx="9144002" cy="7297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pikk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  <p:pic>
        <p:nvPicPr>
          <p:cNvPr id="7" name="Picture 6" descr="HTI-est-val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04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aphicstock-amazed-young-man-with-book-and-apple-on-his-head-sitting-with-legs-crossed-over-yellow-background_ruc43K_82g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7" y="528821"/>
            <a:ext cx="3921133" cy="1902466"/>
          </a:xfrm>
        </p:spPr>
        <p:txBody>
          <a:bodyPr/>
          <a:lstStyle/>
          <a:p>
            <a:r>
              <a:rPr lang="en-US" dirty="0" err="1"/>
              <a:t>Kuni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realine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2438550"/>
            <a:ext cx="3878770" cy="32593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 xmlns:p14="http://schemas.microsoft.com/office/powerpoint/2010/main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Placeholder 5" descr="graphicstock-amazed-pretty-young-woman-covered-her-face-with-red-book-over-yellow-background_Bu-F6wCLne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089" y="0"/>
            <a:ext cx="4293911" cy="6858000"/>
          </a:xfrm>
        </p:spPr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 xmlns:p14="http://schemas.microsoft.com/office/powerpoint/2010/main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8003544842_12d484d96e_k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ildiallkiri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 xmlns:p14="http://schemas.microsoft.com/office/powerpoint/2010/main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TABELI PEALKIRI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259130"/>
              </p:ext>
            </p:extLst>
          </p:nvPr>
        </p:nvGraphicFramePr>
        <p:xfrm>
          <a:off x="534546" y="1599974"/>
          <a:ext cx="8105689" cy="29441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  <a:tr h="50765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Pikem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r>
                        <a:rPr lang="en-US" sz="1200" dirty="0" smtClean="0">
                          <a:latin typeface="Times New Roman"/>
                        </a:rPr>
                        <a:t/>
                      </a:r>
                      <a:br>
                        <a:rPr lang="en-US" sz="1200" dirty="0" smtClean="0">
                          <a:latin typeface="Times New Roman"/>
                        </a:rPr>
                      </a:br>
                      <a:r>
                        <a:rPr lang="en-US" sz="1200" dirty="0" err="1" smtClean="0">
                          <a:latin typeface="Times New Roman"/>
                        </a:rPr>
                        <a:t>kahel</a:t>
                      </a:r>
                      <a:r>
                        <a:rPr lang="en-US" sz="1200" dirty="0" smtClean="0">
                          <a:latin typeface="Times New Roman"/>
                        </a:rPr>
                        <a:t> real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93104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6772336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>
                          <a:latin typeface="Times New Roman"/>
                        </a:rPr>
                        <a:t>Olulisem</a:t>
                      </a:r>
                      <a:r>
                        <a:rPr lang="en-US" sz="1200" b="1" baseline="0" dirty="0" smtClean="0">
                          <a:latin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</a:rPr>
                        <a:t>tekst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1901031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19486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8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>
                <a:latin typeface="Times New Roman"/>
              </a:rPr>
              <a:t>Allikas</a:t>
            </a:r>
            <a:r>
              <a:rPr lang="en-US" sz="1600" dirty="0" smtClean="0">
                <a:latin typeface="Times New Roman"/>
              </a:rPr>
              <a:t>..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TABELI PEALKIRI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527312"/>
          <a:ext cx="8190354" cy="661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2406629"/>
          <a:ext cx="8190354" cy="1726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75032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4350892"/>
          <a:ext cx="8190354" cy="1016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>
                <a:latin typeface="Times New Roman"/>
              </a:rPr>
              <a:t>Allikas</a:t>
            </a:r>
            <a:r>
              <a:rPr lang="en-US" sz="1600" dirty="0" smtClean="0">
                <a:latin typeface="Times New Roman"/>
              </a:rPr>
              <a:t>..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eklid-cro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01725" y="17041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56227" y="17041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33089" y="41558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76880" y="41431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Placeholder 37" descr="Detail-5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9" name="Picture Placeholder 38" descr="DSC_0780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Picture Placeholder 39" descr="IMG_0313-2098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Alampunkti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kuue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55" name="Text Placeholder 25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Loetelu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4" name="Picture Placeholder 3" descr="29279212871_0a77b825f3_k.jpg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Indrek Pajula tlu_vanalinn_panoraam.jpg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14425" y="16914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68927" y="16914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45789" y="41304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89580" y="41304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8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  <p:sp>
        <p:nvSpPr>
          <p:cNvPr id="2209" name="Rectangle 2208"/>
          <p:cNvSpPr/>
          <p:nvPr/>
        </p:nvSpPr>
        <p:spPr>
          <a:xfrm>
            <a:off x="792534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 smtClean="0">
                <a:latin typeface="Times New Roman"/>
              </a:rPr>
              <a:t>Alampunkti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tekst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viie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või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kuue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3522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69016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689788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2304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4731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12" y="1501901"/>
            <a:ext cx="842298" cy="75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62" y="1508126"/>
            <a:ext cx="877137" cy="75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6" y="1476120"/>
            <a:ext cx="707052" cy="86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91" y="3945381"/>
            <a:ext cx="818861" cy="82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247" y="4004870"/>
            <a:ext cx="942543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523" y="3971563"/>
            <a:ext cx="8294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5" y="18057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7" y="1805712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89" y="38637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0" y="3863750"/>
            <a:ext cx="308975" cy="1581211"/>
          </a:xfrm>
          <a:prstGeom prst="line">
            <a:avLst/>
          </a:prstGeom>
          <a:ln w="53975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4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8602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74096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740588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7384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9811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0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LOETELU PEALKIRI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lu_ivar_veermae_copyright_007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0619946" cy="6885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pikk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  <p:pic>
        <p:nvPicPr>
          <p:cNvPr id="7" name="Picture 6" descr="HTI-est-val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01" y="5967657"/>
            <a:ext cx="1622088" cy="5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48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t-EE" dirty="0" smtClean="0"/>
              <a:t>TÄNAN!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ESITLEJA NIMI</a:t>
            </a:r>
          </a:p>
          <a:p>
            <a:pPr marL="0" indent="0">
              <a:buNone/>
            </a:pPr>
            <a:r>
              <a:rPr lang="et-EE" dirty="0" smtClean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7" y="631066"/>
            <a:ext cx="7677150" cy="55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t-EE" dirty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 </a:t>
            </a:r>
            <a:r>
              <a:rPr lang="en-US" dirty="0" err="1" smtClean="0"/>
              <a:t>või</a:t>
            </a:r>
            <a:r>
              <a:rPr lang="et-EE" dirty="0"/>
              <a:t> </a:t>
            </a:r>
            <a:r>
              <a:rPr lang="en-US" dirty="0" err="1" smtClean="0"/>
              <a:t>viie</a:t>
            </a:r>
            <a:r>
              <a:rPr lang="et-EE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t-EE" dirty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 </a:t>
            </a:r>
            <a:r>
              <a:rPr lang="en-US" dirty="0" err="1" smtClean="0"/>
              <a:t>või</a:t>
            </a:r>
            <a:r>
              <a:rPr lang="et-EE" dirty="0"/>
              <a:t> </a:t>
            </a:r>
            <a:r>
              <a:rPr lang="en-US" dirty="0" err="1" smtClean="0"/>
              <a:t>viie</a:t>
            </a:r>
            <a:r>
              <a:rPr lang="et-EE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PEALKIRI NELJA</a:t>
            </a:r>
            <a:br>
              <a:rPr lang="en-US" dirty="0"/>
            </a:br>
            <a:r>
              <a:rPr lang="en-US" dirty="0"/>
              <a:t>VÕI VIIE SÕNAGA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3178965"/>
            <a:ext cx="5928562" cy="17325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 smtClean="0"/>
              <a:t>prorerit</a:t>
            </a:r>
            <a:r>
              <a:rPr lang="et-EE" sz="2800" dirty="0" smtClean="0"/>
              <a:t> </a:t>
            </a:r>
            <a:r>
              <a:rPr lang="en-US" sz="2800" dirty="0" err="1" smtClean="0"/>
              <a:t>everem</a:t>
            </a:r>
            <a:r>
              <a:rPr lang="en-US" sz="2800" dirty="0" smtClean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599</Words>
  <Application>Microsoft Macintosh PowerPoint</Application>
  <PresentationFormat>On-screen Show (4:3)</PresentationFormat>
  <Paragraphs>167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TLU Esitlus</vt:lpstr>
      <vt:lpstr>Esitluse pealkiri</vt:lpstr>
      <vt:lpstr>Esitluse pikk pealkiri</vt:lpstr>
      <vt:lpstr>Esitluse pikk pealkiri</vt:lpstr>
      <vt:lpstr>Esitluse pikk pealkiri</vt:lpstr>
      <vt:lpstr>PowerPoint Presentation</vt:lpstr>
      <vt:lpstr>Pealkiri nelja  või viie sõnaga</vt:lpstr>
      <vt:lpstr>Pealkiri nelja  või viie sõnaga</vt:lpstr>
      <vt:lpstr>Pealkiri nelja  või viie sõnaga</vt:lpstr>
      <vt:lpstr>PEALKIRI NELJA VÕI VIIE SÕNAGA</vt:lpstr>
      <vt:lpstr>PowerPoint Presentation</vt:lpstr>
      <vt:lpstr>vahepealkiri</vt:lpstr>
      <vt:lpstr>Pealkiri</vt:lpstr>
      <vt:lpstr>Pealkiri</vt:lpstr>
      <vt:lpstr>PowerPoint Presentation</vt:lpstr>
      <vt:lpstr>Võrdlus</vt:lpstr>
      <vt:lpstr>võrdlus</vt:lpstr>
      <vt:lpstr>Vahe- pealkiri</vt:lpstr>
      <vt:lpstr>PowerPoint Presentation</vt:lpstr>
      <vt:lpstr>PowerPoint Presentation</vt:lpstr>
      <vt:lpstr>PowerPoint Presentation</vt:lpstr>
      <vt:lpstr>PowerPoint Presentation</vt:lpstr>
      <vt:lpstr>pealkiri</vt:lpstr>
      <vt:lpstr>pealkiri</vt:lpstr>
      <vt:lpstr>pealkiri</vt:lpstr>
      <vt:lpstr>vahepealkiri</vt:lpstr>
      <vt:lpstr>PowerPoint Presentation</vt:lpstr>
      <vt:lpstr>Kuni nelja realine pealkiri</vt:lpstr>
      <vt:lpstr>PowerPoint Presentation</vt:lpstr>
      <vt:lpstr>PowerPoint Presentation</vt:lpstr>
      <vt:lpstr>Kuni nelja realine pealkiri</vt:lpstr>
      <vt:lpstr>PowerPoint Presentation</vt:lpstr>
      <vt:lpstr>PowerPoint Presentation</vt:lpstr>
      <vt:lpstr>TABELI PEALKIRI</vt:lpstr>
      <vt:lpstr>TABELI PEALKIRI</vt:lpstr>
      <vt:lpstr>PowerPoint Presentation</vt:lpstr>
      <vt:lpstr>Loetelu pealkiri</vt:lpstr>
      <vt:lpstr>LOETELU PEALKIRI</vt:lpstr>
      <vt:lpstr>LOETELU PEALKIRI</vt:lpstr>
      <vt:lpstr>PowerPoint Presentation</vt:lpstr>
      <vt:lpstr>TÄNAN!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2018-02-09T13:06:39Z</dcterms:modified>
</cp:coreProperties>
</file>